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0" r:id="rId3"/>
    <p:sldId id="256" r:id="rId4"/>
    <p:sldId id="262" r:id="rId5"/>
    <p:sldId id="258" r:id="rId6"/>
    <p:sldId id="264" r:id="rId7"/>
    <p:sldId id="265" r:id="rId8"/>
    <p:sldId id="266" r:id="rId9"/>
    <p:sldId id="267" r:id="rId10"/>
    <p:sldId id="268" r:id="rId11"/>
    <p:sldId id="287" r:id="rId12"/>
    <p:sldId id="269" r:id="rId13"/>
    <p:sldId id="288" r:id="rId14"/>
    <p:sldId id="272" r:id="rId15"/>
    <p:sldId id="289" r:id="rId16"/>
    <p:sldId id="273" r:id="rId17"/>
    <p:sldId id="290" r:id="rId18"/>
    <p:sldId id="274" r:id="rId19"/>
    <p:sldId id="291" r:id="rId20"/>
    <p:sldId id="275" r:id="rId21"/>
    <p:sldId id="276" r:id="rId22"/>
    <p:sldId id="277" r:id="rId23"/>
    <p:sldId id="278" r:id="rId24"/>
    <p:sldId id="279" r:id="rId25"/>
    <p:sldId id="280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2535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4377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18428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61001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37683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8613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9270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692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0732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2641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344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657D4C-DD1C-4DF5-A2C3-289D3581F4A3}" type="datetimeFigureOut">
              <a:rPr lang="zh-CN" altLang="en-US" smtClean="0"/>
              <a:t>2019/10/22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FF7B30-12FB-497D-95F3-9078875F8F0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0266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36860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商品住宅市场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95076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50853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地理位置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44956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3292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土地概况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265047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71365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7262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1.1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周边土地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46909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1318315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30432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1.2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周边楼盘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655377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7895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8166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交通条件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314261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学校配套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45725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医疗配套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14409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生活服务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472896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36268" y="83127"/>
            <a:ext cx="2799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1.3</a:t>
            </a: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周边配套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3292790" y="115132"/>
            <a:ext cx="2428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535680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政府机构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9052836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16484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789622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地区生产总值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3354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产业结构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15511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人口走势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391624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居民收支情况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5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固定资产投资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25874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36268" y="83127"/>
            <a:ext cx="20544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城市分析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707574" y="120931"/>
            <a:ext cx="2968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chemeClr val="bg1"/>
                </a:solidFill>
              </a:rPr>
              <a:t>|</a:t>
            </a:r>
            <a:endParaRPr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2909458" y="175459"/>
            <a:ext cx="2066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土地市场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562199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74</Words>
  <Application>Microsoft Office PowerPoint</Application>
  <PresentationFormat>宽屏</PresentationFormat>
  <Paragraphs>40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0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xtzj</dc:creator>
  <cp:lastModifiedBy>xtzj</cp:lastModifiedBy>
  <cp:revision>36</cp:revision>
  <dcterms:created xsi:type="dcterms:W3CDTF">2019-10-18T01:21:10Z</dcterms:created>
  <dcterms:modified xsi:type="dcterms:W3CDTF">2019-10-22T06:03:26Z</dcterms:modified>
</cp:coreProperties>
</file>

<file path=docProps/thumbnail.jpeg>
</file>